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aG/YZ8FAggT1u41fd6eeyCHZ7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26C1B-6BF4-4242-8CCE-ABD440E74AE5}" v="26" dt="2024-07-22T19:02:17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2"/>
    <p:restoredTop sz="94658"/>
  </p:normalViewPr>
  <p:slideViewPr>
    <p:cSldViewPr snapToGrid="0">
      <p:cViewPr varScale="1">
        <p:scale>
          <a:sx n="144" d="100"/>
          <a:sy n="144" d="100"/>
        </p:scale>
        <p:origin x="192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6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6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6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7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9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1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48;p1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cientificamerican.com/article/how-to-think-about-implicit-bi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ahoo.com/lifestyle/little-person-leah-smith-teaching-average-sized-daughter-2-love-body-200450446.html?guccounter=1&amp;guce_referrer=aHR0cHM6Ly93d3cuZ29vZ2xlLmNvbS8&amp;guce_referrer_sig=AQAAAN49Zx6UHzXfmqupNGsFTLZNsa5VaavAHhGlDkcgS-n1FdOmNSbpUjTyyhq58fwJkBaRLTkpZy3SJKHPnGg1eFeHFxHQCvxOfPODWJ5gtMxrhi9gQZhwWF_m3jsKM62dU0W4qMPUxS1kVzKFGYoSiE0TZ2i2NloySO0X4FML1QV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ghthouse-sf.org/mc-events/una-tarde-con-conchita/?mc_id=99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" dirty="0">
                <a:latin typeface="+mj-lt"/>
              </a:rPr>
              <a:t>Unit 3 Synthesis Artifact</a:t>
            </a:r>
            <a:endParaRPr dirty="0">
              <a:latin typeface="+mj-lt"/>
            </a:endParaRPr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1600" dirty="0">
                <a:solidFill>
                  <a:schemeClr val="tx1"/>
                </a:solidFill>
                <a:latin typeface="+mn-lt"/>
              </a:rPr>
              <a:t>By: Anonymous SED 101 Student</a:t>
            </a:r>
            <a:endParaRPr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0" name="Google Shape;7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8875" y="1990500"/>
            <a:ext cx="3227401" cy="21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4098875" y="4186225"/>
            <a:ext cx="32274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Lyubov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, Ivanova (2018). </a:t>
            </a:r>
            <a:r>
              <a:rPr lang="en" sz="1000" b="0" i="1" u="none" strike="noStrike" cap="none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Think About ‘Implicit Bias’</a:t>
            </a:r>
            <a:r>
              <a:rPr lang="en" sz="1000" b="0" i="1" u="none" strike="noStrike" cap="none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, 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Scientific American. </a:t>
            </a:r>
            <a:endParaRPr sz="1000" b="0" i="0" u="none" strike="noStrike" cap="none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>
                <a:latin typeface="+mj-lt"/>
              </a:rPr>
              <a:t>Ableism</a:t>
            </a:r>
            <a:endParaRPr dirty="0">
              <a:latin typeface="+mj-lt"/>
            </a:endParaRPr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311699" y="1284000"/>
            <a:ext cx="4907151" cy="3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16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16665"/>
              <a:buFont typeface="System Font Regular"/>
              <a:buChar char="-"/>
            </a:pPr>
            <a:r>
              <a:rPr lang="en" sz="1100" dirty="0">
                <a:latin typeface="+mn-lt"/>
                <a:ea typeface="Playfair Display"/>
                <a:cs typeface="Playfair Display"/>
                <a:sym typeface="Playfair Display"/>
              </a:rPr>
              <a:t>Ableism is when people with disabilities are often seen as needing “fixed”, and they are disvalued and discriminated against.</a:t>
            </a:r>
            <a:endParaRPr sz="1100" dirty="0">
              <a:latin typeface="+mn-lt"/>
              <a:ea typeface="Playfair Display"/>
              <a:cs typeface="Playfair Display"/>
              <a:sym typeface="Playfair Display"/>
            </a:endParaRPr>
          </a:p>
          <a:p>
            <a:pPr marL="457200" lvl="0" indent="-2933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stem Font Regular"/>
              <a:buChar char="-"/>
            </a:pPr>
            <a:r>
              <a:rPr lang="en" sz="1100" dirty="0">
                <a:latin typeface="+mn-lt"/>
                <a:ea typeface="Playfair Display"/>
                <a:cs typeface="Playfair Display"/>
                <a:sym typeface="Playfair Display"/>
              </a:rPr>
              <a:t>Ableism can be seen in how the U.S. government has dealt with state funding for disabled kids' services.</a:t>
            </a:r>
            <a:endParaRPr sz="1100" dirty="0">
              <a:latin typeface="+mn-lt"/>
              <a:ea typeface="Playfair Display"/>
              <a:cs typeface="Playfair Display"/>
              <a:sym typeface="Playfair Display"/>
            </a:endParaRPr>
          </a:p>
          <a:p>
            <a:pPr marL="457200" lvl="0" indent="-2933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stem Font Regular"/>
              <a:buChar char="-"/>
            </a:pPr>
            <a:r>
              <a:rPr lang="en" sz="1100" dirty="0">
                <a:latin typeface="+mn-lt"/>
                <a:ea typeface="Playfair Display"/>
                <a:cs typeface="Playfair Display"/>
                <a:sym typeface="Playfair Display"/>
              </a:rPr>
              <a:t>The idea of ableism in very present in social settings and is often caused by stereotypes that people have about what disability looks like.</a:t>
            </a:r>
            <a:endParaRPr sz="1100" dirty="0">
              <a:latin typeface="+mn-lt"/>
              <a:ea typeface="Playfair Display"/>
              <a:cs typeface="Playfair Display"/>
              <a:sym typeface="Playfair Display"/>
            </a:endParaRPr>
          </a:p>
          <a:p>
            <a:pPr marL="457200" lvl="0" indent="-2933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stem Font Regular"/>
              <a:buChar char="-"/>
            </a:pPr>
            <a:r>
              <a:rPr lang="en" sz="1100" dirty="0">
                <a:latin typeface="+mn-lt"/>
                <a:ea typeface="Playfair Display"/>
                <a:cs typeface="Playfair Display"/>
                <a:sym typeface="Playfair Display"/>
              </a:rPr>
              <a:t>This introduces the idea of disability being a “continuum”</a:t>
            </a:r>
            <a:endParaRPr sz="1100" dirty="0">
              <a:latin typeface="+mn-lt"/>
              <a:ea typeface="Playfair Display"/>
              <a:cs typeface="Playfair Display"/>
              <a:sym typeface="Playfair Display"/>
            </a:endParaRPr>
          </a:p>
          <a:p>
            <a:pPr marL="457200" lvl="0" indent="-2933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stem Font Regular"/>
              <a:buChar char="-"/>
            </a:pPr>
            <a:r>
              <a:rPr lang="en" sz="1100" dirty="0">
                <a:latin typeface="+mn-lt"/>
                <a:ea typeface="Playfair Display"/>
                <a:cs typeface="Playfair Display"/>
                <a:sym typeface="Playfair Display"/>
              </a:rPr>
              <a:t>Leah Smith, who wrote an article about ableism, discussed how people would constantly ask about her medical history as though it should be public knowledge. </a:t>
            </a:r>
            <a:endParaRPr sz="1100" dirty="0"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8" name="Google Shape;78;p2" descr="Leah Smith sitting in a chair, mid convers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000" y="372725"/>
            <a:ext cx="3063826" cy="21877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5375675" y="2607474"/>
            <a:ext cx="2907300" cy="81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Killilia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, Vivien (2019). </a:t>
            </a:r>
            <a:r>
              <a:rPr lang="en" sz="1000" b="0" i="1" u="none" strike="noStrike" cap="none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little person Leah Smith is teaching her average-sized daughter, 2, to love her body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, Makers. </a:t>
            </a:r>
            <a:endParaRPr sz="1000" b="0" i="1" u="none" strike="noStrike" cap="none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2" descr="Arrow pointing up"/>
          <p:cNvSpPr/>
          <p:nvPr/>
        </p:nvSpPr>
        <p:spPr>
          <a:xfrm>
            <a:off x="6134713" y="3420100"/>
            <a:ext cx="1358040" cy="1473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Leah Smith</a:t>
            </a:r>
            <a:endParaRPr sz="14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>
                <a:latin typeface="+mn-lt"/>
              </a:rPr>
              <a:t>Implicit Bias</a:t>
            </a:r>
            <a:endParaRPr dirty="0">
              <a:latin typeface="+mn-lt"/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stem Font Regular"/>
              <a:buChar char="-"/>
            </a:pPr>
            <a:r>
              <a:rPr lang="en" sz="1100" dirty="0">
                <a:latin typeface="+mn-lt"/>
              </a:rPr>
              <a:t>Implicit bias is how the brain has developed prejudices and preconceived opinions about different groups of people.</a:t>
            </a:r>
            <a:endParaRPr sz="1100" dirty="0">
              <a:latin typeface="+mn-lt"/>
            </a:endParaRPr>
          </a:p>
          <a:p>
            <a:pPr marL="32385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stem Font Regular"/>
              <a:buChar char="-"/>
            </a:pPr>
            <a:r>
              <a:rPr lang="en" sz="1100" dirty="0">
                <a:latin typeface="+mn-lt"/>
              </a:rPr>
              <a:t>This is strongly influenced by ideas of normalcy and other factors such as “societal worth”.</a:t>
            </a:r>
            <a:endParaRPr sz="1100" dirty="0">
              <a:latin typeface="+mn-lt"/>
            </a:endParaRPr>
          </a:p>
          <a:p>
            <a:pPr marL="32385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stem Font Regular"/>
              <a:buChar char="-"/>
            </a:pPr>
            <a:r>
              <a:rPr lang="en" sz="1100" dirty="0">
                <a:latin typeface="+mn-lt"/>
              </a:rPr>
              <a:t>A lot of times people can have biases they do not even know about; these are called unconscious biases.</a:t>
            </a:r>
            <a:endParaRPr sz="1100" dirty="0">
              <a:latin typeface="+mn-lt"/>
            </a:endParaRPr>
          </a:p>
          <a:p>
            <a:pPr marL="32385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stem Font Regular"/>
              <a:buChar char="-"/>
            </a:pPr>
            <a:r>
              <a:rPr lang="en" sz="1100" dirty="0">
                <a:latin typeface="+mn-lt"/>
              </a:rPr>
              <a:t>Having an unconscious bias is usually formed by what you were taught in your family growing up or even in educational settings.</a:t>
            </a:r>
            <a:endParaRPr sz="1100" dirty="0">
              <a:latin typeface="+mn-lt"/>
            </a:endParaRPr>
          </a:p>
        </p:txBody>
      </p:sp>
      <p:sp>
        <p:nvSpPr>
          <p:cNvPr id="88" name="Google Shape;88;p3" descr="Decorative"/>
          <p:cNvSpPr/>
          <p:nvPr/>
        </p:nvSpPr>
        <p:spPr>
          <a:xfrm>
            <a:off x="5063038" y="1017725"/>
            <a:ext cx="2714634" cy="3014021"/>
          </a:xfrm>
          <a:prstGeom prst="irregularSeal1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 lang="en-US" sz="1400" b="0" i="0" u="none" strike="noStrike" cap="none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algn="ctr">
              <a:buSzPts val="1400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Commonly linked with ideas of racism, sexism, and classism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>
                <a:latin typeface="+mj-lt"/>
              </a:rPr>
              <a:t>Intersectionality</a:t>
            </a:r>
            <a:endParaRPr dirty="0">
              <a:latin typeface="+mj-lt"/>
            </a:endParaRPr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100" dirty="0">
                <a:latin typeface="+mn-lt"/>
              </a:rPr>
              <a:t>Intersectionality is when discrimination on multiple levels is combined/overlaps</a:t>
            </a:r>
            <a:endParaRPr sz="1100" dirty="0">
              <a:latin typeface="+mn-lt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100" dirty="0">
                <a:latin typeface="+mn-lt"/>
              </a:rPr>
              <a:t>A good Engage source that discussed this was Conchita Hernandez. She is blind and Latina, so faces a lot of discrimination daily for multiple things.</a:t>
            </a:r>
            <a:endParaRPr sz="1100" dirty="0">
              <a:latin typeface="+mn-lt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100" dirty="0">
                <a:latin typeface="+mn-lt"/>
              </a:rPr>
              <a:t>Intersectionality is very harmful and can even feel unlivable at times, because people cannot exist without feeling discriminated against.</a:t>
            </a:r>
            <a:endParaRPr sz="1100" dirty="0">
              <a:latin typeface="+mn-lt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100" dirty="0">
                <a:latin typeface="+mn-lt"/>
              </a:rPr>
              <a:t>Awareness helps with this issue and should continue to be spread</a:t>
            </a:r>
            <a:endParaRPr sz="1100" dirty="0">
              <a:latin typeface="+mn-lt"/>
            </a:endParaRPr>
          </a:p>
        </p:txBody>
      </p:sp>
      <p:pic>
        <p:nvPicPr>
          <p:cNvPr id="96" name="Google Shape;96;p4" descr="Conchita Hernandez facing the right, holding her white cane. Her hair is braided and she is wearing beaded earrings in the shape of flower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450" y="1328649"/>
            <a:ext cx="4102164" cy="23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/>
          <p:nvPr/>
        </p:nvSpPr>
        <p:spPr>
          <a:xfrm>
            <a:off x="634000" y="3848700"/>
            <a:ext cx="38487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(2018). </a:t>
            </a:r>
            <a:r>
              <a:rPr lang="en" sz="1100" b="0" i="1" u="none" strike="noStrike" cap="none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Una Tarde Con Chita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, Lighthouse. </a:t>
            </a:r>
            <a:endParaRPr sz="1100" b="0" i="0" u="none" strike="noStrike" cap="none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339</Words>
  <Application>Microsoft Office PowerPoint</Application>
  <PresentationFormat>On-screen Show (16:9)</PresentationFormat>
  <Paragraphs>24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Blue &amp; Gold</vt:lpstr>
      <vt:lpstr>Unit 3 Synthesis Artifact</vt:lpstr>
      <vt:lpstr>Ableism</vt:lpstr>
      <vt:lpstr>Implicit Bias</vt:lpstr>
      <vt:lpstr>Intersectionality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Synthesis Artifact</dc:title>
  <cp:lastModifiedBy>Shaheen, Natalie</cp:lastModifiedBy>
  <cp:revision>5</cp:revision>
  <dcterms:modified xsi:type="dcterms:W3CDTF">2024-07-25T01:15:25Z</dcterms:modified>
</cp:coreProperties>
</file>